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8" r:id="rId2"/>
    <p:sldId id="260" r:id="rId3"/>
    <p:sldId id="278" r:id="rId4"/>
    <p:sldId id="259" r:id="rId5"/>
    <p:sldId id="276" r:id="rId6"/>
    <p:sldId id="277" r:id="rId7"/>
    <p:sldId id="281" r:id="rId8"/>
    <p:sldId id="264" r:id="rId9"/>
    <p:sldId id="265" r:id="rId10"/>
    <p:sldId id="280" r:id="rId11"/>
    <p:sldId id="266" r:id="rId12"/>
    <p:sldId id="279" r:id="rId13"/>
    <p:sldId id="282" r:id="rId14"/>
    <p:sldId id="295" r:id="rId15"/>
    <p:sldId id="269" r:id="rId16"/>
    <p:sldId id="284" r:id="rId17"/>
    <p:sldId id="270" r:id="rId18"/>
    <p:sldId id="283" r:id="rId19"/>
    <p:sldId id="293" r:id="rId20"/>
    <p:sldId id="296" r:id="rId21"/>
    <p:sldId id="297" r:id="rId22"/>
    <p:sldId id="275" r:id="rId23"/>
    <p:sldId id="27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19B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88" autoAdjust="0"/>
    <p:restoredTop sz="94624" autoAdjust="0"/>
  </p:normalViewPr>
  <p:slideViewPr>
    <p:cSldViewPr>
      <p:cViewPr varScale="1">
        <p:scale>
          <a:sx n="103" d="100"/>
          <a:sy n="103" d="100"/>
        </p:scale>
        <p:origin x="-22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B14D7F-7146-47F5-9B24-4976A0E978A9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E778A-E271-41B7-87F5-E463396209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E778A-E271-41B7-87F5-E4633962096E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974FD-316D-4029-AF65-819AE85EC089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8C63-0CD9-4801-A1A3-33B95A09AA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789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974FD-316D-4029-AF65-819AE85EC089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8C63-0CD9-4801-A1A3-33B95A09AA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3710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974FD-316D-4029-AF65-819AE85EC089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8C63-0CD9-4801-A1A3-33B95A09AA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52209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974FD-316D-4029-AF65-819AE85EC089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8C63-0CD9-4801-A1A3-33B95A09AA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65777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974FD-316D-4029-AF65-819AE85EC089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8C63-0CD9-4801-A1A3-33B95A09AA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3055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974FD-316D-4029-AF65-819AE85EC089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8C63-0CD9-4801-A1A3-33B95A09AA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00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974FD-316D-4029-AF65-819AE85EC089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8C63-0CD9-4801-A1A3-33B95A09AA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7099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974FD-316D-4029-AF65-819AE85EC089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8C63-0CD9-4801-A1A3-33B95A09AA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5743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974FD-316D-4029-AF65-819AE85EC089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8C63-0CD9-4801-A1A3-33B95A09AA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99701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974FD-316D-4029-AF65-819AE85EC089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8C63-0CD9-4801-A1A3-33B95A09AA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4185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974FD-316D-4029-AF65-819AE85EC089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8C63-0CD9-4801-A1A3-33B95A09AA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5596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974FD-316D-4029-AF65-819AE85EC089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F8C63-0CD9-4801-A1A3-33B95A09AA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332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&#1072;&#1103;%2014\&#1076;&#1083;&#1103;%20&#1087;&#1077;&#1076;.&#1087;&#1088;&#1072;&#1082;&#1090;&#1080;&#1082;&#1080;\&#1055;&#1045;&#1044;&#1055;&#1056;&#1040;&#1050;&#1058;&#1048;&#1050;&#1040;%20&#1048;&#1058;&#1054;&#1043;&#1054;&#1042;&#1040;&#1071;\&#1087;&#1088;&#1072;&#1079;&#1076;&#1085;&#1080;&#1082;%20&#1072;&#1083;&#1092;&#1072;&#1074;&#1080;&#1090;&#1072;%202%20&#1082;&#1083;&#1072;&#1089;&#1089;\U1_L11_Song_What_name2.mp3" TargetMode="External"/><Relationship Id="rId6" Type="http://schemas.openxmlformats.org/officeDocument/2006/relationships/slide" Target="slide4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slide" Target="slide4.xml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iveinternet.ru/users/mobil-photo/post258932014" TargetMode="External"/><Relationship Id="rId3" Type="http://schemas.openxmlformats.org/officeDocument/2006/relationships/hyperlink" Target="http://fotki.yandex.ru/users/yuliya-gurber/album/253065/" TargetMode="External"/><Relationship Id="rId7" Type="http://schemas.openxmlformats.org/officeDocument/2006/relationships/hyperlink" Target="http://my.mail.ru/community/klipartpng_psd/329B2E788F875899.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liveinternet.ru/users/4493539/post267657288/" TargetMode="External"/><Relationship Id="rId5" Type="http://schemas.openxmlformats.org/officeDocument/2006/relationships/hyperlink" Target="http://www.liveinternet.ru/users/4275763/post154843206/" TargetMode="External"/><Relationship Id="rId4" Type="http://schemas.openxmlformats.org/officeDocument/2006/relationships/hyperlink" Target="http://blog.kp.ru/users/3293023/post131663242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5.xml"/><Relationship Id="rId7" Type="http://schemas.openxmlformats.org/officeDocument/2006/relationships/slide" Target="slide1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20.xml"/><Relationship Id="rId5" Type="http://schemas.openxmlformats.org/officeDocument/2006/relationships/slide" Target="slide10.xml"/><Relationship Id="rId10" Type="http://schemas.openxmlformats.org/officeDocument/2006/relationships/slide" Target="slide18.xml"/><Relationship Id="rId4" Type="http://schemas.openxmlformats.org/officeDocument/2006/relationships/image" Target="../media/image5.pn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11535" y="2564904"/>
            <a:ext cx="739715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Интерактивная игра</a:t>
            </a:r>
          </a:p>
          <a:p>
            <a:pPr algn="ctr"/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en-US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Welcome to the English world</a:t>
            </a:r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sz="4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6016" y="5373216"/>
            <a:ext cx="3888432" cy="1200329"/>
          </a:xfrm>
          <a:prstGeom prst="rect">
            <a:avLst/>
          </a:prstGeom>
          <a:solidFill>
            <a:srgbClr val="92D05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Составитель:</a:t>
            </a:r>
          </a:p>
          <a:p>
            <a:r>
              <a:rPr lang="ru-RU" dirty="0" smtClean="0"/>
              <a:t>Учитель английского языка МБОУ СОШ № 14</a:t>
            </a:r>
          </a:p>
          <a:p>
            <a:r>
              <a:rPr lang="ru-RU" dirty="0" smtClean="0"/>
              <a:t>Чафонова Божена Александровна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1816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0_7fa08_9aef8083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290"/>
            <a:ext cx="3456384" cy="62137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3275856" y="117290"/>
            <a:ext cx="5400600" cy="403244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Комната «Сообразительная». Найдите слова по теме «Школа»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255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339752" y="620688"/>
            <a:ext cx="3816424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27862900"/>
              </p:ext>
            </p:extLst>
          </p:nvPr>
        </p:nvGraphicFramePr>
        <p:xfrm>
          <a:off x="928662" y="714356"/>
          <a:ext cx="7272810" cy="58326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7281"/>
                <a:gridCol w="727281"/>
                <a:gridCol w="727281"/>
                <a:gridCol w="727281"/>
                <a:gridCol w="727281"/>
                <a:gridCol w="727281"/>
                <a:gridCol w="727281"/>
                <a:gridCol w="727281"/>
                <a:gridCol w="727281"/>
                <a:gridCol w="727281"/>
              </a:tblGrid>
              <a:tr h="583265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S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Q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R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U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L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E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R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W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E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B</a:t>
                      </a:r>
                      <a:endParaRPr lang="ru-RU" sz="2000" b="1" dirty="0"/>
                    </a:p>
                  </a:txBody>
                  <a:tcPr/>
                </a:tc>
              </a:tr>
              <a:tr h="583265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C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W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Z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A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P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J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D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S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O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O</a:t>
                      </a:r>
                      <a:endParaRPr lang="ru-RU" sz="2000" b="1" dirty="0"/>
                    </a:p>
                  </a:txBody>
                  <a:tcPr/>
                </a:tc>
              </a:tr>
              <a:tr h="583265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H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P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E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N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C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I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L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J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V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O</a:t>
                      </a:r>
                      <a:endParaRPr lang="ru-RU" sz="2000" b="1" dirty="0"/>
                    </a:p>
                  </a:txBody>
                  <a:tcPr/>
                </a:tc>
              </a:tr>
              <a:tr h="583265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O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A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S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R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P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D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M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R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U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K</a:t>
                      </a:r>
                      <a:endParaRPr lang="ru-RU" sz="2000" b="1" dirty="0"/>
                    </a:p>
                  </a:txBody>
                  <a:tcPr/>
                </a:tc>
              </a:tr>
              <a:tr h="583265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O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D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C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R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U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H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P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U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F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A</a:t>
                      </a:r>
                      <a:endParaRPr lang="ru-RU" sz="2000" b="1" dirty="0"/>
                    </a:p>
                  </a:txBody>
                  <a:tcPr/>
                </a:tc>
              </a:tr>
              <a:tr h="583265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L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G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E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F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D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B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I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E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Y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P</a:t>
                      </a:r>
                      <a:endParaRPr lang="ru-RU" sz="2000" b="1" dirty="0"/>
                    </a:p>
                  </a:txBody>
                  <a:tcPr/>
                </a:tc>
              </a:tr>
              <a:tr h="583265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B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I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S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V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S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V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B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D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N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W</a:t>
                      </a:r>
                      <a:endParaRPr lang="ru-RU" sz="2000" b="1" dirty="0"/>
                    </a:p>
                  </a:txBody>
                  <a:tcPr/>
                </a:tc>
              </a:tr>
              <a:tr h="583265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A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E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A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B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O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Z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A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E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G</a:t>
                      </a: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A</a:t>
                      </a:r>
                      <a:endParaRPr lang="ru-RU" sz="2000" b="1" dirty="0"/>
                    </a:p>
                  </a:txBody>
                  <a:tcPr/>
                </a:tc>
              </a:tr>
              <a:tr h="583265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G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C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O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M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P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U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T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E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R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R</a:t>
                      </a:r>
                      <a:endParaRPr lang="ru-RU" sz="2000" b="1" dirty="0"/>
                    </a:p>
                  </a:txBody>
                  <a:tcPr/>
                </a:tc>
              </a:tr>
              <a:tr h="583265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P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E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N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C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I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L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b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o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x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E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Овал 3"/>
          <p:cNvSpPr/>
          <p:nvPr/>
        </p:nvSpPr>
        <p:spPr>
          <a:xfrm>
            <a:off x="827584" y="476672"/>
            <a:ext cx="792088" cy="5400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7524328" y="620688"/>
            <a:ext cx="504056" cy="25562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619672" y="1628800"/>
            <a:ext cx="4320480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rot="2365086">
            <a:off x="2594417" y="3554457"/>
            <a:ext cx="5386934" cy="10973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rot="2615560">
            <a:off x="4943799" y="3449470"/>
            <a:ext cx="2916324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619672" y="5075715"/>
            <a:ext cx="5904656" cy="80155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27584" y="5877272"/>
            <a:ext cx="6673374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182" y="5476493"/>
            <a:ext cx="1084221" cy="1381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0591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0_7fa08_9aef8083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290"/>
            <a:ext cx="3456384" cy="62137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3707904" y="404664"/>
            <a:ext cx="4752528" cy="3168352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Комната «Музыкальная». Давайте споем!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" name="U1_L11_Song_What_name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740352" y="1700808"/>
            <a:ext cx="304800" cy="304800"/>
          </a:xfrm>
          <a:prstGeom prst="rect">
            <a:avLst/>
          </a:prstGeom>
        </p:spPr>
      </p:pic>
      <p:pic>
        <p:nvPicPr>
          <p:cNvPr id="5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124" y="5084610"/>
            <a:ext cx="1064308" cy="135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47248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16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0_7fa08_9aef8083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290"/>
            <a:ext cx="3456384" cy="62137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3456384" y="404664"/>
            <a:ext cx="5004048" cy="381642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Комната «Загадочная». Отгадайте загадки и появятся животные, живущие там.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242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/>
              <a:t>I live in </a:t>
            </a:r>
            <a:r>
              <a:rPr lang="en-US" sz="3200" b="1" dirty="0" smtClean="0"/>
              <a:t>the</a:t>
            </a:r>
            <a:r>
              <a:rPr lang="ru-RU" sz="3200" b="1" dirty="0" smtClean="0"/>
              <a:t> </a:t>
            </a:r>
            <a:r>
              <a:rPr lang="en-US" sz="3200" b="1" dirty="0" smtClean="0"/>
              <a:t>house.</a:t>
            </a:r>
          </a:p>
          <a:p>
            <a:endParaRPr lang="en-US" sz="3200" b="1" dirty="0"/>
          </a:p>
          <a:p>
            <a:r>
              <a:rPr lang="en-US" sz="3200" b="1" dirty="0" smtClean="0"/>
              <a:t>I like fish and meat.</a:t>
            </a:r>
          </a:p>
          <a:p>
            <a:endParaRPr lang="en-US" sz="3200" b="1" dirty="0"/>
          </a:p>
          <a:p>
            <a:r>
              <a:rPr lang="en-US" sz="3200" b="1" dirty="0" smtClean="0"/>
              <a:t>I like to play</a:t>
            </a:r>
            <a:endParaRPr lang="en-US" sz="3200" b="1" dirty="0"/>
          </a:p>
          <a:p>
            <a:endParaRPr lang="en-US" sz="3200" b="1" dirty="0"/>
          </a:p>
          <a:p>
            <a:r>
              <a:rPr lang="en-US" sz="3200" b="1" dirty="0"/>
              <a:t>I am a…</a:t>
            </a:r>
            <a:endParaRPr lang="ru-RU" sz="3200" b="1" dirty="0"/>
          </a:p>
        </p:txBody>
      </p:sp>
      <p:pic>
        <p:nvPicPr>
          <p:cNvPr id="3074" name="Picture 2" descr="C:\Users\1\Downloads\0_55f9e_814d92c0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001267"/>
            <a:ext cx="4037509" cy="38285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8194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3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/>
              <a:t>I’m very, very big.</a:t>
            </a:r>
          </a:p>
          <a:p>
            <a:endParaRPr lang="en-US" sz="3200" b="1" dirty="0"/>
          </a:p>
          <a:p>
            <a:r>
              <a:rPr lang="en-US" sz="3200" b="1" dirty="0"/>
              <a:t>I have </a:t>
            </a:r>
            <a:r>
              <a:rPr lang="en-US" sz="3200" b="1" dirty="0" smtClean="0"/>
              <a:t>got four </a:t>
            </a:r>
            <a:r>
              <a:rPr lang="en-US" sz="3200" b="1" dirty="0"/>
              <a:t>legs and two big ears.</a:t>
            </a:r>
          </a:p>
          <a:p>
            <a:endParaRPr lang="en-US" sz="3200" b="1" dirty="0"/>
          </a:p>
          <a:p>
            <a:r>
              <a:rPr lang="en-US" sz="3200" b="1" dirty="0"/>
              <a:t>My long nose is called a trunk.</a:t>
            </a:r>
          </a:p>
          <a:p>
            <a:endParaRPr lang="en-US" sz="3200" b="1" dirty="0"/>
          </a:p>
          <a:p>
            <a:r>
              <a:rPr lang="en-US" sz="3200" b="1" dirty="0"/>
              <a:t>I am an…</a:t>
            </a:r>
            <a:endParaRPr lang="ru-RU" sz="3200" b="1" dirty="0"/>
          </a:p>
        </p:txBody>
      </p:sp>
      <p:pic>
        <p:nvPicPr>
          <p:cNvPr id="3074" name="Picture 2" descr="C:\Users\User\Desktop\66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52346"/>
            <a:ext cx="4827315" cy="50056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8955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20621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/>
              <a:t>I have a </a:t>
            </a:r>
            <a:r>
              <a:rPr lang="en-US" sz="3200" b="1" dirty="0" smtClean="0"/>
              <a:t>colorful</a:t>
            </a:r>
            <a:r>
              <a:rPr lang="ru-RU" sz="3200" b="1" dirty="0" smtClean="0"/>
              <a:t> </a:t>
            </a:r>
            <a:r>
              <a:rPr lang="en-US" sz="3200" b="1" dirty="0" smtClean="0"/>
              <a:t>tail</a:t>
            </a:r>
            <a:r>
              <a:rPr lang="en-US" sz="3200" b="1" dirty="0"/>
              <a:t>. </a:t>
            </a:r>
            <a:endParaRPr lang="ru-RU" sz="3200" b="1" dirty="0" smtClean="0"/>
          </a:p>
          <a:p>
            <a:endParaRPr lang="en-US" sz="3200" b="1" dirty="0"/>
          </a:p>
          <a:p>
            <a:r>
              <a:rPr lang="en-US" sz="3200" b="1" dirty="0"/>
              <a:t>I can fly. </a:t>
            </a:r>
            <a:endParaRPr lang="ru-RU" sz="3200" b="1" dirty="0" smtClean="0"/>
          </a:p>
          <a:p>
            <a:endParaRPr lang="en-US" sz="3200" b="1" dirty="0"/>
          </a:p>
          <a:p>
            <a:r>
              <a:rPr lang="en-US" sz="3200" b="1" dirty="0" smtClean="0"/>
              <a:t>I </a:t>
            </a:r>
            <a:r>
              <a:rPr lang="en-US" sz="3200" b="1" dirty="0"/>
              <a:t>can whistle and I can talk. </a:t>
            </a:r>
            <a:endParaRPr lang="ru-RU" sz="3200" b="1" dirty="0" smtClean="0"/>
          </a:p>
          <a:p>
            <a:endParaRPr lang="en-US" sz="3200" b="1" dirty="0"/>
          </a:p>
          <a:p>
            <a:r>
              <a:rPr lang="en-US" sz="3200" b="1" dirty="0"/>
              <a:t>I am a...</a:t>
            </a:r>
            <a:endParaRPr lang="ru-RU" sz="3200" b="1" dirty="0"/>
          </a:p>
        </p:txBody>
      </p:sp>
      <p:pic>
        <p:nvPicPr>
          <p:cNvPr id="5122" name="Picture 2" descr="C:\Users\User\Desktop\0_a02b5_c6317234_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576" y="1663543"/>
            <a:ext cx="3513758" cy="51915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6619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052736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/>
              <a:t>I live in the jungle</a:t>
            </a:r>
            <a:r>
              <a:rPr lang="en-US" sz="3200" b="1" dirty="0" smtClean="0"/>
              <a:t>.</a:t>
            </a:r>
            <a:endParaRPr lang="ru-RU" sz="3200" b="1" dirty="0" smtClean="0"/>
          </a:p>
          <a:p>
            <a:endParaRPr lang="en-US" sz="3200" b="1" dirty="0"/>
          </a:p>
          <a:p>
            <a:r>
              <a:rPr lang="en-US" sz="3200" b="1" dirty="0"/>
              <a:t>I am yellow with black strikes</a:t>
            </a:r>
            <a:r>
              <a:rPr lang="en-US" sz="3200" b="1" dirty="0" smtClean="0"/>
              <a:t>.</a:t>
            </a:r>
            <a:endParaRPr lang="ru-RU" sz="3200" b="1" dirty="0" smtClean="0"/>
          </a:p>
          <a:p>
            <a:endParaRPr lang="en-US" sz="3200" b="1" dirty="0"/>
          </a:p>
          <a:p>
            <a:r>
              <a:rPr lang="en-US" sz="3200" b="1" dirty="0"/>
              <a:t>I like meat</a:t>
            </a:r>
            <a:r>
              <a:rPr lang="en-US" sz="3200" b="1" dirty="0" smtClean="0"/>
              <a:t>.</a:t>
            </a:r>
            <a:endParaRPr lang="ru-RU" sz="3200" b="1" dirty="0" smtClean="0"/>
          </a:p>
          <a:p>
            <a:endParaRPr lang="en-US" sz="3200" b="1" dirty="0"/>
          </a:p>
          <a:p>
            <a:r>
              <a:rPr lang="en-US" sz="3200" b="1" dirty="0"/>
              <a:t>I am …</a:t>
            </a:r>
          </a:p>
        </p:txBody>
      </p:sp>
      <p:pic>
        <p:nvPicPr>
          <p:cNvPr id="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124" y="5084610"/>
            <a:ext cx="1064308" cy="135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1\Downloads\0_3c7f5_ec3f73cb_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264" y="2636912"/>
            <a:ext cx="4687168" cy="33005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1642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0_7fa08_9aef8083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290"/>
            <a:ext cx="3456384" cy="62137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3203848" y="404664"/>
            <a:ext cx="5256584" cy="381642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Комната «Математическая». Решите примеры.</a:t>
            </a:r>
          </a:p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605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124744"/>
            <a:ext cx="21852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+ 3 =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43064" y="1124744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204864"/>
            <a:ext cx="21852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+ 6 =</a:t>
            </a:r>
            <a:endParaRPr lang="ru-RU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21112" y="2212669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ru-RU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9189" y="3212976"/>
            <a:ext cx="21852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+ 6 =</a:t>
            </a:r>
            <a:endParaRPr lang="ru-RU" sz="5400" b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21112" y="3216978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ru-RU" sz="5400" b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60032" y="1128746"/>
            <a:ext cx="21852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319B5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 + 3 =</a:t>
            </a:r>
            <a:endParaRPr lang="ru-RU" sz="5400" b="1" cap="none" spc="0" dirty="0">
              <a:ln w="11430"/>
              <a:solidFill>
                <a:srgbClr val="F319B5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45329" y="1124744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319B5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ru-RU" sz="5400" b="1" cap="none" spc="0" dirty="0">
              <a:ln w="11430"/>
              <a:solidFill>
                <a:srgbClr val="F319B5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60032" y="2306116"/>
            <a:ext cx="21852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 + 1 =</a:t>
            </a:r>
            <a:endParaRPr lang="ru-RU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63916" y="2306116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ru-RU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88024" y="3229446"/>
            <a:ext cx="21852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+ 2 =</a:t>
            </a:r>
            <a:endParaRPr lang="ru-RU" sz="5400" b="1" cap="none" spc="0" dirty="0">
              <a:ln w="11430"/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074036" y="3203691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5400" b="1" cap="none" spc="0" dirty="0">
              <a:ln w="11430"/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124" y="5084610"/>
            <a:ext cx="1064308" cy="135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7930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1" grpId="0"/>
      <p:bldP spid="13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251520" y="17488"/>
            <a:ext cx="5328592" cy="362753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Hello, my dear friends. I am Cinderella </a:t>
            </a:r>
            <a:r>
              <a:rPr lang="ru-RU" sz="2400" b="1" dirty="0" smtClean="0">
                <a:solidFill>
                  <a:schemeClr val="tx1"/>
                </a:solidFill>
              </a:rPr>
              <a:t>(Золушка). </a:t>
            </a:r>
          </a:p>
          <a:p>
            <a:pPr algn="ctr"/>
            <a:r>
              <a:rPr lang="en-US" sz="24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Welcome to the English world</a:t>
            </a:r>
            <a:r>
              <a:rPr lang="ru-RU" sz="24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Я приглашаю вас в путешествие по миру английского языка!</a:t>
            </a:r>
            <a:endParaRPr lang="ru-RU" sz="2400" b="1" dirty="0"/>
          </a:p>
        </p:txBody>
      </p:sp>
      <p:pic>
        <p:nvPicPr>
          <p:cNvPr id="2050" name="Picture 2" descr="J:\0_7fa1c_b8e3fdc0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2656"/>
            <a:ext cx="4464496" cy="62527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1392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1000100" y="714356"/>
            <a:ext cx="7500990" cy="378621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C00000"/>
                </a:solidFill>
              </a:rPr>
              <a:t>Комната</a:t>
            </a:r>
          </a:p>
          <a:p>
            <a:pPr algn="ctr"/>
            <a:r>
              <a:rPr lang="ru-RU" sz="4400" dirty="0" smtClean="0">
                <a:solidFill>
                  <a:srgbClr val="C00000"/>
                </a:solidFill>
              </a:rPr>
              <a:t>«Спортивная»</a:t>
            </a:r>
          </a:p>
          <a:p>
            <a:pPr algn="ctr"/>
            <a:r>
              <a:rPr lang="ru-RU" sz="4400" dirty="0" smtClean="0">
                <a:solidFill>
                  <a:srgbClr val="C00000"/>
                </a:solidFill>
              </a:rPr>
              <a:t>Соедини рисунок и название вида спорта. 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286644" y="4643446"/>
            <a:ext cx="185735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Football 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2357422" y="6334780"/>
            <a:ext cx="1390124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/>
              <a:t>Hockey 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2857488" y="4357694"/>
            <a:ext cx="2011063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/>
              <a:t>Table tennis 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3214678" y="5143512"/>
            <a:ext cx="142876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800" dirty="0" smtClean="0"/>
              <a:t>Tennis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929058" y="5929330"/>
            <a:ext cx="178595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800" dirty="0" smtClean="0"/>
              <a:t>Skate 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858016" y="5500702"/>
            <a:ext cx="164307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800" dirty="0" smtClean="0"/>
              <a:t>Ski 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5214942" y="4643446"/>
            <a:ext cx="185738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Ride a </a:t>
            </a:r>
            <a:r>
              <a:rPr lang="de-DE" sz="2800" dirty="0" err="1" smtClean="0"/>
              <a:t>bike</a:t>
            </a:r>
            <a:endParaRPr lang="ru-RU" sz="2800" dirty="0"/>
          </a:p>
        </p:txBody>
      </p:sp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71480"/>
            <a:ext cx="2000264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63500"/>
          </a:effectLst>
        </p:spPr>
      </p:pic>
      <p:pic>
        <p:nvPicPr>
          <p:cNvPr id="3" name="Рисунок 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642918"/>
            <a:ext cx="1781143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785794"/>
            <a:ext cx="1857388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2786058"/>
            <a:ext cx="1928826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2714620"/>
            <a:ext cx="1857388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198" y="2786058"/>
            <a:ext cx="1714512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5786" y="4786322"/>
            <a:ext cx="1571636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665" y="5572140"/>
            <a:ext cx="1008335" cy="1285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316 -0.04259 C -0.07813 -0.06157 -0.0816 -0.08981 -0.09028 -0.10694 C -0.09202 -0.1162 -0.09549 -0.12199 -0.0974 -0.13079 C -0.10157 -0.15116 -0.10469 -0.17361 -0.11164 -0.19259 C -0.11355 -0.21921 -0.11372 -0.26597 -0.13664 -0.27592 C -0.14844 -0.28657 -0.16042 -0.28819 -0.17414 -0.29028 C -0.19809 -0.30069 -0.2257 -0.29421 -0.25105 -0.29745 C -0.26094 -0.30069 -0.27605 -0.30116 -0.27605 -0.31875 " pathEditMode="relative" ptsTypes="fffffff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35 -0.16088 -0.0007 -0.32153 0 -0.39051 C 0.00069 -0.45949 0.00312 -0.40926 0.00364 -0.41435 " pathEditMode="relative" ptsTypes="a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7.40741E-7 C 0.00937 -0.03912 0.00746 -0.0875 0.02153 -0.12384 C 0.02361 -0.13519 0.02552 -0.14514 0.03038 -0.15486 C 0.03455 -0.17662 0.03142 -0.16829 0.0375 -0.18102 C 0.04149 -0.22408 0.04045 -0.20556 0.0375 -0.28102 C 0.03732 -0.2875 0.03246 -0.3007 0.02864 -0.30486 C 0.02239 -0.31181 0.01111 -0.31273 0.00364 -0.31435 C -0.0125 -0.31366 -0.02847 -0.31343 -0.04462 -0.31204 C -0.04948 -0.31158 -0.05243 -0.30833 -0.05712 -0.30718 C -0.06719 -0.30463 -0.07743 -0.30232 -0.0875 -0.3 C -0.11615 -0.30208 -0.12205 -0.29005 -0.12847 -0.31667 C -0.12917 -0.32384 -0.13038 -0.3382 -0.13038 -0.3382 " pathEditMode="relative" ptsTypes="fffffffffff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-7.03704E-6 C 0.00122 -0.00487 0.00226 -0.0095 0.00348 -0.01436 C 0.00504 -0.02061 0.00712 -0.03334 0.00712 -0.03334 C 0.00643 -0.04769 0.00626 -0.06181 0.00521 -0.07616 C 0.00469 -0.0845 8.33333E-6 -0.10001 8.33333E-6 -0.10001 C -0.00208 -0.11737 -0.00676 -0.13311 -0.01076 -0.15001 C -0.01093 -0.15093 -0.01388 -0.16343 -0.0144 -0.16436 C -0.02187 -0.17917 -0.02847 -0.19445 -0.03576 -0.2095 C -0.03628 -0.21343 -0.03558 -0.21829 -0.03749 -0.22154 C -0.03906 -0.22408 -0.04253 -0.22246 -0.04479 -0.22385 C -0.04861 -0.2264 -0.0519 -0.2301 -0.05538 -0.23334 C -0.05746 -0.23519 -0.06024 -0.23473 -0.06249 -0.23566 C -0.07152 -0.23936 -0.0802 -0.24214 -0.0894 -0.24538 C -0.10538 -0.25904 -0.15051 -0.25649 -0.16249 -0.25718 C -0.16475 -0.26529 -0.16301 -0.26251 -0.16614 -0.26667 " pathEditMode="relative" ptsTypes="ffffffffffffff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11 -0.04028 C -0.05591 -0.0419 -0.07361 -0.0456 -0.09341 -0.04746 C -0.15486 -0.06343 -0.14323 -0.05255 -0.26302 -0.05463 C -0.27604 -0.06042 -0.27101 -0.05579 -0.279 -0.06644 C -0.28038 -0.07199 -0.28091 -0.07778 -0.28264 -0.0831 C -0.28351 -0.08565 -0.28525 -0.08773 -0.28611 -0.09028 C -0.28768 -0.09491 -0.28976 -0.10463 -0.28976 -0.10463 C -0.28889 -0.11898 -0.28611 -0.1331 -0.28611 -0.14746 C -0.28611 -0.20232 -0.27396 -0.2213 -0.30591 -0.2213 " pathEditMode="relative" ptsTypes="ffffffff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39 -0.03843 C 0.07396 -0.04329 0.07152 -0.04792 0.06909 -0.05278 C 0.06649 -0.0581 0.06805 -0.06551 0.06736 -0.07176 C 0.06701 -0.075 0.06614 -0.07801 0.06562 -0.08125 C 0.06493 -0.08611 0.06441 -0.09074 0.06389 -0.0956 C 0.06493 -0.14398 0.06406 -0.17107 0.07274 -0.21227 C 0.07465 -0.22107 0.07934 -0.23588 0.08524 -0.24097 C 0.09114 -0.24607 0.09705 -0.2463 0.10312 -0.25047 C 0.11198 -0.25625 0.10573 -0.25695 0.11909 -0.25764 C 0.14357 -0.25903 0.16788 -0.25926 0.19236 -0.25996 C 0.1993 -0.26297 0.20451 -0.26783 0.21024 -0.27431 C 0.21614 -0.28079 0.21562 -0.27824 0.21562 -0.2838 " pathEditMode="relative" ptsTypes="fffffffffff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78 0.03958 C -0.05452 0.04699 -0.05555 0.05347 -0.06111 0.06088 C -0.0618 0.06412 -0.06163 0.06782 -0.06302 0.07037 C -0.0644 0.07222 -0.06667 0.07176 -0.06822 0.07291 C -0.08333 0.08426 -0.06874 0.07662 -0.0809 0.08241 C -0.08906 0.09352 -0.09479 0.09352 -0.104 0.10139 C -0.11181 0.1081 -0.11459 0.11018 -0.12379 0.11319 C -0.13369 0.12685 -0.13264 0.12222 -0.14514 0.12754 C -0.17275 0.15254 -0.25851 0.14606 -0.27188 0.14653 C -0.28924 0.14838 -0.3033 0.15278 -0.32032 0.15625 C -0.33768 0.16551 -0.31962 0.15717 -0.34514 0.16319 C -0.35643 0.16574 -0.36598 0.1706 -0.37726 0.17291 C -0.38299 0.17546 -0.38733 0.18078 -0.39323 0.18241 C -0.40799 0.18634 -0.40174 0.18264 -0.41303 0.18703 C -0.41893 0.18935 -0.42327 0.19398 -0.429 0.19653 C -0.43664 0.20347 -0.44306 0.21134 -0.45053 0.21805 C -0.4573 0.23217 -0.47275 0.23912 -0.48438 0.24421 C -0.48907 0.24629 -0.49862 0.24907 -0.49862 0.24907 C -0.5231 0.24583 -0.52014 0.25231 -0.52014 0.22291 " pathEditMode="relative" ptsTypes="ffffffffffffffffff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13" grpId="0" animBg="1"/>
      <p:bldP spid="12" grpId="0" animBg="1"/>
      <p:bldP spid="11" grpId="0" animBg="1"/>
      <p:bldP spid="10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0_7fa0e_3ab4d2f2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92025"/>
            <a:ext cx="4787302" cy="63492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0" y="492025"/>
            <a:ext cx="5148064" cy="365705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Thank you, my dear children!</a:t>
            </a:r>
          </a:p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I am happy, </a:t>
            </a:r>
            <a:endParaRPr lang="ru-RU" sz="36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you are  so smart!</a:t>
            </a:r>
          </a:p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Good bye! 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425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91413" y="260648"/>
            <a:ext cx="442069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Список используемых иллюстраций</a:t>
            </a:r>
            <a:endParaRPr lang="ru-RU" sz="2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7484" y="708665"/>
            <a:ext cx="787831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</a:t>
            </a:r>
            <a:r>
              <a:rPr lang="en-US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/>
              </a:rPr>
              <a:t>http://fotki.yandex.ru/users/yuliya-gurber/album/253065</a:t>
            </a:r>
            <a:r>
              <a:rPr lang="en-US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/>
              </a:rPr>
              <a:t>/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Золушка </a:t>
            </a:r>
            <a:r>
              <a:rPr lang="ru-RU" sz="2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2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227" y="1520085"/>
            <a:ext cx="628249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</a:t>
            </a:r>
            <a:r>
              <a:rPr lang="ru-RU" sz="2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/>
              </a:rPr>
              <a:t>http://blog.kp.ru/users/3293023/post131663242</a:t>
            </a:r>
            <a:r>
              <a:rPr lang="en-US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/>
              </a:rPr>
              <a:t>/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слон</a:t>
            </a:r>
            <a:r>
              <a:rPr lang="en-US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2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6931" y="1108775"/>
            <a:ext cx="74841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 </a:t>
            </a:r>
            <a:r>
              <a:rPr lang="en-US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/>
              </a:rPr>
              <a:t>http://www.liveinternet.ru/users/4275763/post154843206</a:t>
            </a:r>
            <a:r>
              <a:rPr lang="en-US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/>
              </a:rPr>
              <a:t>/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кошка</a:t>
            </a:r>
            <a:endParaRPr lang="en-US" sz="2000" b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2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93928" y="1517809"/>
            <a:ext cx="24878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2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3414" y="1920195"/>
            <a:ext cx="766774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4.</a:t>
            </a:r>
            <a:r>
              <a:rPr lang="ru-RU" sz="2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6"/>
              </a:rPr>
              <a:t>http://www.liveinternet.ru/users/4493539/post267657288/</a:t>
            </a:r>
            <a:r>
              <a:rPr lang="ru-RU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попугай</a:t>
            </a:r>
            <a:endParaRPr lang="ru-RU" sz="2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5742" y="2259449"/>
            <a:ext cx="81887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5.</a:t>
            </a:r>
            <a:r>
              <a:rPr lang="ru-RU" sz="2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7"/>
              </a:rPr>
              <a:t>http://</a:t>
            </a:r>
            <a:r>
              <a:rPr lang="en-US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7"/>
              </a:rPr>
              <a:t>my.mail.ru/community/klipartpng_psd/329B2E788F875899.html</a:t>
            </a:r>
            <a:endParaRPr lang="ru-RU" sz="2000" b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тигренок                                                                                                      </a:t>
            </a:r>
            <a:endParaRPr lang="ru-RU" sz="2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3961" y="2852936"/>
            <a:ext cx="781682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6.</a:t>
            </a:r>
            <a:r>
              <a:rPr lang="ru-RU" sz="2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8"/>
              </a:rPr>
              <a:t>http://</a:t>
            </a:r>
            <a:r>
              <a:rPr lang="en-US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8"/>
              </a:rPr>
              <a:t>www.liveinternet.ru/users/mobil-photo/post258932014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дверь</a:t>
            </a:r>
            <a:r>
              <a:rPr lang="ru-RU" sz="2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2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79634" y="2967335"/>
            <a:ext cx="18473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075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251520" y="17488"/>
            <a:ext cx="4968552" cy="331236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 меня в замке есть сказочные в комнаты и в каждой комнате  есть для вас задания.</a:t>
            </a:r>
            <a:endParaRPr lang="ru-RU" sz="2400" b="1" dirty="0"/>
          </a:p>
        </p:txBody>
      </p:sp>
      <p:pic>
        <p:nvPicPr>
          <p:cNvPr id="2050" name="Picture 2" descr="J:\0_7fa1c_b8e3fdc0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2656"/>
            <a:ext cx="4464496" cy="62527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лако 2"/>
          <p:cNvSpPr/>
          <p:nvPr/>
        </p:nvSpPr>
        <p:spPr>
          <a:xfrm>
            <a:off x="467544" y="3284984"/>
            <a:ext cx="4464496" cy="330046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Нажимая на дверь, вы попадаете в комнату, чтобы вернуться обратно, нажмите на маленькую дверь в нижнем правом углу.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281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ля презентаций\0_6c97e_f4777512_L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214290"/>
            <a:ext cx="1368152" cy="31379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для презентаций\0_6c97e_f4777512_L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1703"/>
            <a:ext cx="1361609" cy="31229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для презентаций\0_6c97e_f4777512_L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214290"/>
            <a:ext cx="1355126" cy="31080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для презентаций\0_6c97e_f4777512_L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61703"/>
            <a:ext cx="1383030" cy="31720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3724275"/>
            <a:ext cx="1365250" cy="31337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75" name="Picture 3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3724275"/>
            <a:ext cx="1365250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3724275"/>
            <a:ext cx="1365250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347864" y="764704"/>
            <a:ext cx="64294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" name="Прямоугольник 9">
            <a:hlinkClick r:id="rId5" action="ppaction://hlinksldjump"/>
          </p:cNvPr>
          <p:cNvSpPr/>
          <p:nvPr/>
        </p:nvSpPr>
        <p:spPr>
          <a:xfrm>
            <a:off x="5500694" y="785794"/>
            <a:ext cx="64294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1" name="Прямоугольник 10">
            <a:hlinkClick r:id="rId7" action="ppaction://hlinksldjump"/>
          </p:cNvPr>
          <p:cNvSpPr/>
          <p:nvPr/>
        </p:nvSpPr>
        <p:spPr>
          <a:xfrm>
            <a:off x="7715272" y="785794"/>
            <a:ext cx="64294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2" name="Прямоугольник 11">
            <a:hlinkClick r:id="rId8" action="ppaction://hlinksldjump"/>
          </p:cNvPr>
          <p:cNvSpPr/>
          <p:nvPr/>
        </p:nvSpPr>
        <p:spPr>
          <a:xfrm>
            <a:off x="1071538" y="4286256"/>
            <a:ext cx="64294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3347864" y="4221088"/>
            <a:ext cx="64294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5580112" y="4293096"/>
            <a:ext cx="64294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5" name="Прямоугольник 14">
            <a:hlinkClick r:id="" action="ppaction://hlinkshowjump?jump=nextslide"/>
          </p:cNvPr>
          <p:cNvSpPr/>
          <p:nvPr/>
        </p:nvSpPr>
        <p:spPr>
          <a:xfrm>
            <a:off x="827584" y="764704"/>
            <a:ext cx="64294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5679566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0_7fa08_9aef8083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290"/>
            <a:ext cx="3456384" cy="62137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4499992" y="404664"/>
            <a:ext cx="4248472" cy="36004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Это комната «Алфавитная». Буквы потеряли свои пары. Помогите им.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889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60457" y="332656"/>
            <a:ext cx="79541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ru-RU" sz="6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92464" y="399720"/>
            <a:ext cx="7409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</a:t>
            </a:r>
            <a:endParaRPr lang="ru-RU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80700" y="374872"/>
            <a:ext cx="7825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</a:t>
            </a:r>
            <a:endParaRPr lang="ru-RU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57453" y="332656"/>
            <a:ext cx="91082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endParaRPr lang="ru-RU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33827" y="5229200"/>
            <a:ext cx="5693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ru-RU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15185" y="4937392"/>
            <a:ext cx="80502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k</a:t>
            </a:r>
            <a:endParaRPr lang="ru-RU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03698" y="3789040"/>
            <a:ext cx="52610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</a:t>
            </a:r>
            <a:endParaRPr lang="ru-RU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159067" y="2967335"/>
            <a:ext cx="82586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endParaRPr lang="ru-RU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" y="1963156"/>
            <a:ext cx="7825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</a:t>
            </a:r>
            <a:endParaRPr lang="ru-RU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95837" y="1937172"/>
            <a:ext cx="7409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</a:t>
            </a:r>
            <a:endParaRPr lang="ru-RU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47400" y="1934156"/>
            <a:ext cx="7409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</a:t>
            </a:r>
            <a:endParaRPr lang="ru-RU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63426" y="1920702"/>
            <a:ext cx="9541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</a:t>
            </a:r>
            <a:endParaRPr lang="ru-RU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925383" y="4193975"/>
            <a:ext cx="7409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</a:t>
            </a:r>
            <a:endParaRPr lang="ru-RU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896006" y="4296871"/>
            <a:ext cx="5693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</a:t>
            </a:r>
            <a:endParaRPr lang="ru-RU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95109" y="3686143"/>
            <a:ext cx="52610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</a:t>
            </a:r>
            <a:endParaRPr lang="ru-RU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12866" y="3789040"/>
            <a:ext cx="61266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</a:t>
            </a:r>
            <a:endParaRPr lang="ru-RU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5443065"/>
            <a:ext cx="919683" cy="1171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9994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61382E-6 L -0.48663 -0.691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40" y="-34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529E-6 L -0.57674 -0.4827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37" y="-24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103 L -0.31962 -0.7134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90" y="-367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04761E-6 L 0.30712 -0.36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47" y="-183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104 L -0.27205 -0.3258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12" y="-157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3 -0.0104 L 0.30069 -0.2371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11" y="-11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4412E-6 L -0.13247 -0.2417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32" y="-12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-0.02103 L 0.55313 -0.321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95" y="-150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0_7fa08_9aef8083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290"/>
            <a:ext cx="3456384" cy="62137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3460635" y="117290"/>
            <a:ext cx="3960440" cy="3168352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Комната «Цветная». Назовите цвета. 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470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15548" y="506289"/>
            <a:ext cx="3384376" cy="2016224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72837" y="1052736"/>
            <a:ext cx="2069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yellow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4956744" y="258501"/>
            <a:ext cx="3456384" cy="1944216"/>
          </a:xfrm>
          <a:prstGeom prst="clou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73057" y="768944"/>
            <a:ext cx="1172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red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2723523" y="2202717"/>
            <a:ext cx="3312368" cy="2050065"/>
          </a:xfrm>
          <a:prstGeom prst="cloud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479460" y="2624839"/>
            <a:ext cx="18004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black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5566175" y="3578739"/>
            <a:ext cx="3358638" cy="2146675"/>
          </a:xfrm>
          <a:prstGeom prst="clou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332263" y="4063972"/>
            <a:ext cx="18264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green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323529" y="4382199"/>
            <a:ext cx="3312367" cy="2072079"/>
          </a:xfrm>
          <a:prstGeom prst="clou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49919" y="4956573"/>
            <a:ext cx="14542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blue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117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15548" y="506289"/>
            <a:ext cx="3384376" cy="2016224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95894" y="1052736"/>
            <a:ext cx="22236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orange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3886785" y="258501"/>
            <a:ext cx="3456384" cy="1944216"/>
          </a:xfrm>
          <a:prstGeom prst="clou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541607" y="713753"/>
            <a:ext cx="21467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purple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5614977" y="3425644"/>
            <a:ext cx="3240360" cy="2194081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334910" y="3989011"/>
            <a:ext cx="18004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white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2737795" y="2332134"/>
            <a:ext cx="3312368" cy="2050065"/>
          </a:xfrm>
          <a:prstGeom prst="cloud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52287" y="2861486"/>
            <a:ext cx="20957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rown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323529" y="4382199"/>
            <a:ext cx="3312367" cy="2072079"/>
          </a:xfrm>
          <a:prstGeom prst="cloud">
            <a:avLst/>
          </a:prstGeom>
          <a:solidFill>
            <a:srgbClr val="F319B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11446" y="4956573"/>
            <a:ext cx="15311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pink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09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346504"/>
            <a:ext cx="1049015" cy="1336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2609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1340</TotalTime>
  <Words>487</Words>
  <Application>Microsoft Office PowerPoint</Application>
  <PresentationFormat>Экран (4:3)</PresentationFormat>
  <Paragraphs>214</Paragraphs>
  <Slides>23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гостях у королевы ABC</dc:title>
  <dc:creator>User</dc:creator>
  <cp:lastModifiedBy>Bojena</cp:lastModifiedBy>
  <cp:revision>106</cp:revision>
  <dcterms:created xsi:type="dcterms:W3CDTF">2013-10-12T12:30:54Z</dcterms:created>
  <dcterms:modified xsi:type="dcterms:W3CDTF">2015-06-14T14:30:53Z</dcterms:modified>
</cp:coreProperties>
</file>