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0"/>
  </p:notesMasterIdLst>
  <p:sldIdLst>
    <p:sldId id="258" r:id="rId2"/>
    <p:sldId id="264" r:id="rId3"/>
    <p:sldId id="266" r:id="rId4"/>
    <p:sldId id="270" r:id="rId5"/>
    <p:sldId id="272" r:id="rId6"/>
    <p:sldId id="262" r:id="rId7"/>
    <p:sldId id="263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6" d="100"/>
          <a:sy n="66" d="100"/>
        </p:scale>
        <p:origin x="-43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A9DCD-62A0-4E9E-934B-D8B9EA8F6D08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9BB2B-D192-47DF-96C0-9EF6A9383E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9BB2B-D192-47DF-96C0-9EF6A9383E7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39BB2B-D192-47DF-96C0-9EF6A9383E7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open.az/uploads/posts/2011-07/1311610591_officialgjpiclarg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09416"/>
            <a:ext cx="4071966" cy="6191418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251521" y="1785926"/>
            <a:ext cx="4034728" cy="3286148"/>
          </a:xfrm>
        </p:spPr>
        <p:txBody>
          <a:bodyPr/>
          <a:lstStyle/>
          <a:p>
            <a:r>
              <a:rPr lang="en-US" dirty="0" smtClean="0"/>
              <a:t>1. Who is this person?</a:t>
            </a:r>
            <a:endParaRPr lang="ru-RU" dirty="0" smtClean="0"/>
          </a:p>
          <a:p>
            <a:r>
              <a:rPr lang="en-US" dirty="0" smtClean="0"/>
              <a:t>2.  Is she connected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 with the Royal Family?</a:t>
            </a:r>
            <a:endParaRPr lang="ru-RU" dirty="0" smtClean="0"/>
          </a:p>
          <a:p>
            <a:r>
              <a:rPr lang="en-US" dirty="0" smtClean="0"/>
              <a:t>  </a:t>
            </a:r>
            <a:r>
              <a:rPr lang="ru-RU" dirty="0" smtClean="0"/>
              <a:t>3. </a:t>
            </a:r>
            <a:r>
              <a:rPr lang="en-US" dirty="0" smtClean="0"/>
              <a:t>What is she</a:t>
            </a:r>
            <a:r>
              <a:rPr lang="ru-RU" dirty="0" smtClean="0"/>
              <a:t>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864307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1. What is the Mall?  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a) a park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b) an avenue  c) a palace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2. Where is London Zoo situated?       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a) in Hyde Park  b) in St. James's Park   c) in Regent's Park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3. What was Henry VIII's surname?  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a) Stuart   b) Tudor   c) Windsor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4. How many wives did Henry VIII have?  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a) 6   b) 4   c) 8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5. When did the Parliament name Henry head of the Church of England?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a) 1491 b) 1547 c) 1534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6. Who was Elizabeth I's father?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a) Henry VIII   b) Prince Albert   c) the Spanish King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7. How long did Queen Victoria rule the country?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a) 42 years      b) 64 years c) 46 years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8. What is the Royal Albert Hall? 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a) a palace       b) a museum c) a concert hall</a:t>
            </a:r>
          </a:p>
          <a:p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58162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7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Test . Ex. 20, p.107   </a:t>
            </a:r>
            <a:r>
              <a:rPr lang="ru-RU" sz="1400" b="0" dirty="0" smtClean="0"/>
              <a:t/>
            </a:r>
            <a:br>
              <a:rPr lang="ru-RU" sz="1400" b="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71546"/>
            <a:ext cx="8358246" cy="5072098"/>
          </a:xfrm>
        </p:spPr>
        <p:txBody>
          <a:bodyPr>
            <a:normAutofit fontScale="70000" lnSpcReduction="200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1. What is the Mall?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b) an avenue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2. Where is London Zoo situated?     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c) in Regent's Park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3. What was Henry VIII's surname?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b) Tudor   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How many wives did Henry VIII have? 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a) 6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When did the Parliament name Henry head of the Church of England?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c) 1534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6. Who was Elizabeth I's father?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a) Henry VIII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7. How long did Queen Victoria rule the country?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b) 64 years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8. What is the Royal Albert Hall?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c) a concert hall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Test .</a:t>
            </a:r>
            <a:r>
              <a:rPr lang="ru-RU" sz="40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Keys</a:t>
            </a:r>
            <a:r>
              <a:rPr lang="ru-RU" sz="40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85794"/>
            <a:ext cx="735811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heir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childhood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attend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was taught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Buckingham Palace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Windsor Castle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private tutors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horse riding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countryside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junior officer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was crowned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Broadcast live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monarch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pay tax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sz="31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Vocabulary:</a:t>
            </a:r>
            <a:r>
              <a:rPr lang="en-US" sz="6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6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66437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heir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наследник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childhood-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детство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attend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посещать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was taught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обучалась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Buckingham Palace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Букингемский дворец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Windsor Castle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Виндзорский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замок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private tutors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частные преподаватели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horse riding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верховая езда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countryside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сельская местность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junior officer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младший офицер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was crowned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была коронована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Broadcast live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транслироваться в прямом эфире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monarch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монарх</a:t>
            </a: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pay tax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платить налоги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sz="31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ahoma" pitchFamily="34" charset="0"/>
                <a:cs typeface="Times New Roman" pitchFamily="18" charset="0"/>
              </a:rPr>
              <a:t>Vocabulary:</a:t>
            </a:r>
            <a:r>
              <a:rPr lang="en-US" sz="6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60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The Queen of Great Britain is…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The full name of the Queen is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She was born in Windsor …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 She married Prince Philip Greek ...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Elizabeth was crowned and became Queen ...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 Queen Elizabeth has got … children.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 The heir to the throne is …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Listening Comprehension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The Queen of Great Britain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Elizabeth II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The full name of the Queen is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Elizabeth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Mary-Alexander Windsor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She was born in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Windsor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on the 21 of April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1926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 She married Prince Philip Greek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in 1947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Elizabeth was crowned and became Queen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in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June 1953, in Westminster Abbey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 Queen Elizabeth has got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four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children.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 The heir to the throne is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Charles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Listening Comprehension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Keys 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Royal family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свадьба принца чарльза и кейт мидолтон лучшие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8319298" cy="551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569</Words>
  <Application>Microsoft Office PowerPoint</Application>
  <PresentationFormat>Экран (4:3)</PresentationFormat>
  <Paragraphs>91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Слайд 1</vt:lpstr>
      <vt:lpstr>    Test . Ex. 20, p.107        </vt:lpstr>
      <vt:lpstr>Test . Keys:</vt:lpstr>
      <vt:lpstr>Vocabulary: </vt:lpstr>
      <vt:lpstr>Vocabulary: </vt:lpstr>
      <vt:lpstr>Listening Comprehension</vt:lpstr>
      <vt:lpstr>Listening Comprehension.Keys :</vt:lpstr>
      <vt:lpstr>The Royal family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Королевск</dc:title>
  <dc:creator>Дамир</dc:creator>
  <cp:lastModifiedBy>2</cp:lastModifiedBy>
  <cp:revision>51</cp:revision>
  <dcterms:created xsi:type="dcterms:W3CDTF">2015-11-25T18:49:37Z</dcterms:created>
  <dcterms:modified xsi:type="dcterms:W3CDTF">2015-11-26T12:44:44Z</dcterms:modified>
</cp:coreProperties>
</file>